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45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5B34A2-B3EF-401B-AF47-1E7B58AF9F1B}" type="doc">
      <dgm:prSet loTypeId="urn:microsoft.com/office/officeart/2005/8/layout/hList7" loCatId="list" qsTypeId="urn:microsoft.com/office/officeart/2005/8/quickstyle/simple1" qsCatId="simple" csTypeId="urn:microsoft.com/office/officeart/2005/8/colors/colorful1" csCatId="colorful" phldr="1"/>
      <dgm:spPr/>
    </dgm:pt>
    <dgm:pt modelId="{7D96262F-2B78-40A1-BA7B-8FBA71D0C97E}">
      <dgm:prSet phldrT="[Text]"/>
      <dgm:spPr>
        <a:solidFill>
          <a:schemeClr val="accent4"/>
        </a:solidFill>
      </dgm:spPr>
      <dgm:t>
        <a:bodyPr/>
        <a:lstStyle/>
        <a:p>
          <a:r>
            <a:rPr lang="en-US" b="1" dirty="0"/>
            <a:t>Unit 0: </a:t>
          </a:r>
          <a:endParaRPr lang="en-US" b="1" dirty="0" smtClean="0"/>
        </a:p>
        <a:p>
          <a:r>
            <a:rPr lang="en-US" b="1" dirty="0" smtClean="0"/>
            <a:t>What </a:t>
          </a:r>
          <a:r>
            <a:rPr lang="en-US" b="1" dirty="0"/>
            <a:t>is Literacy?</a:t>
          </a:r>
        </a:p>
      </dgm:t>
    </dgm:pt>
    <dgm:pt modelId="{1523538F-E09A-49BA-8D2B-2BFA669E61E5}" type="parTrans" cxnId="{FFD83CB6-AB4F-4864-9571-70202B837EBC}">
      <dgm:prSet/>
      <dgm:spPr/>
      <dgm:t>
        <a:bodyPr/>
        <a:lstStyle/>
        <a:p>
          <a:endParaRPr lang="en-US" b="1"/>
        </a:p>
      </dgm:t>
    </dgm:pt>
    <dgm:pt modelId="{B5BFDA5A-DD03-4132-ADF7-4980BAC03C16}" type="sibTrans" cxnId="{FFD83CB6-AB4F-4864-9571-70202B837EBC}">
      <dgm:prSet/>
      <dgm:spPr/>
      <dgm:t>
        <a:bodyPr/>
        <a:lstStyle/>
        <a:p>
          <a:endParaRPr lang="en-US" b="1"/>
        </a:p>
      </dgm:t>
    </dgm:pt>
    <dgm:pt modelId="{24BA5F27-ACC6-4FD8-B69D-645B2F1DAADA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/>
            <a:t>Unit 1</a:t>
          </a:r>
          <a:r>
            <a:rPr lang="en-US" b="1" dirty="0" smtClean="0"/>
            <a:t>:</a:t>
          </a:r>
        </a:p>
        <a:p>
          <a:r>
            <a:rPr lang="en-US" b="1" dirty="0" smtClean="0"/>
            <a:t> </a:t>
          </a:r>
          <a:r>
            <a:rPr lang="en-US" b="1" dirty="0"/>
            <a:t>Persuasive Communication</a:t>
          </a:r>
        </a:p>
      </dgm:t>
    </dgm:pt>
    <dgm:pt modelId="{1255F421-E6FF-43AB-AE4A-06C5682BAE8A}" type="parTrans" cxnId="{38D33351-2512-46CC-B0B2-8BD75336EF71}">
      <dgm:prSet/>
      <dgm:spPr/>
      <dgm:t>
        <a:bodyPr/>
        <a:lstStyle/>
        <a:p>
          <a:endParaRPr lang="en-US" b="1"/>
        </a:p>
      </dgm:t>
    </dgm:pt>
    <dgm:pt modelId="{9C206DC6-BF5F-4C96-8066-9C921202C1D6}" type="sibTrans" cxnId="{38D33351-2512-46CC-B0B2-8BD75336EF71}">
      <dgm:prSet/>
      <dgm:spPr/>
      <dgm:t>
        <a:bodyPr/>
        <a:lstStyle/>
        <a:p>
          <a:endParaRPr lang="en-US" b="1"/>
        </a:p>
      </dgm:t>
    </dgm:pt>
    <dgm:pt modelId="{218CE38D-6F72-451B-8849-A64380006CFD}">
      <dgm:prSet phldrT="[Text]"/>
      <dgm:spPr>
        <a:solidFill>
          <a:schemeClr val="accent3"/>
        </a:solidFill>
      </dgm:spPr>
      <dgm:t>
        <a:bodyPr/>
        <a:lstStyle/>
        <a:p>
          <a:r>
            <a:rPr lang="en-US" b="1" dirty="0"/>
            <a:t>Unit 2: </a:t>
          </a:r>
          <a:endParaRPr lang="en-US" b="1" dirty="0" smtClean="0"/>
        </a:p>
        <a:p>
          <a:r>
            <a:rPr lang="en-US" b="1" dirty="0" smtClean="0"/>
            <a:t>Expository </a:t>
          </a:r>
          <a:r>
            <a:rPr lang="en-US" b="1" dirty="0"/>
            <a:t>Communication</a:t>
          </a:r>
        </a:p>
      </dgm:t>
    </dgm:pt>
    <dgm:pt modelId="{23F6F10D-D3AF-4083-9CFD-118F84757172}" type="parTrans" cxnId="{C9F6381A-8786-4445-86EA-9188B1FD016F}">
      <dgm:prSet/>
      <dgm:spPr/>
      <dgm:t>
        <a:bodyPr/>
        <a:lstStyle/>
        <a:p>
          <a:endParaRPr lang="en-US" b="1"/>
        </a:p>
      </dgm:t>
    </dgm:pt>
    <dgm:pt modelId="{2E13E66C-DA41-43C4-8F4F-1E7EFCB361ED}" type="sibTrans" cxnId="{C9F6381A-8786-4445-86EA-9188B1FD016F}">
      <dgm:prSet/>
      <dgm:spPr/>
      <dgm:t>
        <a:bodyPr/>
        <a:lstStyle/>
        <a:p>
          <a:endParaRPr lang="en-US" b="1"/>
        </a:p>
      </dgm:t>
    </dgm:pt>
    <dgm:pt modelId="{1391C541-2CF5-4993-9FC1-C3159D31E2F1}">
      <dgm:prSet/>
      <dgm:spPr/>
      <dgm:t>
        <a:bodyPr/>
        <a:lstStyle/>
        <a:p>
          <a:r>
            <a:rPr lang="en-US" b="1" dirty="0"/>
            <a:t>Unit 3: </a:t>
          </a:r>
          <a:endParaRPr lang="en-US" b="1" dirty="0" smtClean="0"/>
        </a:p>
        <a:p>
          <a:r>
            <a:rPr lang="en-US" b="1" dirty="0" smtClean="0"/>
            <a:t>Technology </a:t>
          </a:r>
          <a:r>
            <a:rPr lang="en-US" b="1" dirty="0"/>
            <a:t>&amp; Communication</a:t>
          </a:r>
        </a:p>
      </dgm:t>
    </dgm:pt>
    <dgm:pt modelId="{854677A1-46EF-4A63-B623-4FCC7504DA20}" type="parTrans" cxnId="{65102B2D-D420-43C9-BB42-AF4FBE5054B3}">
      <dgm:prSet/>
      <dgm:spPr/>
      <dgm:t>
        <a:bodyPr/>
        <a:lstStyle/>
        <a:p>
          <a:endParaRPr lang="en-US" b="1"/>
        </a:p>
      </dgm:t>
    </dgm:pt>
    <dgm:pt modelId="{330AD6E6-297B-4CD3-A18D-FFECC950FE2D}" type="sibTrans" cxnId="{65102B2D-D420-43C9-BB42-AF4FBE5054B3}">
      <dgm:prSet/>
      <dgm:spPr/>
      <dgm:t>
        <a:bodyPr/>
        <a:lstStyle/>
        <a:p>
          <a:endParaRPr lang="en-US" b="1"/>
        </a:p>
      </dgm:t>
    </dgm:pt>
    <dgm:pt modelId="{0ABBCEE9-267D-4EAE-86E1-3035A255562F}">
      <dgm:prSet/>
      <dgm:spPr/>
      <dgm:t>
        <a:bodyPr/>
        <a:lstStyle/>
        <a:p>
          <a:r>
            <a:rPr lang="en-US" b="1" dirty="0"/>
            <a:t>Unit 4: </a:t>
          </a:r>
          <a:endParaRPr lang="en-US" b="1" dirty="0" smtClean="0"/>
        </a:p>
        <a:p>
          <a:r>
            <a:rPr lang="en-US" b="1" dirty="0" smtClean="0"/>
            <a:t>Research </a:t>
          </a:r>
          <a:r>
            <a:rPr lang="en-US" b="1" dirty="0"/>
            <a:t>&amp; Synthesis</a:t>
          </a:r>
        </a:p>
      </dgm:t>
    </dgm:pt>
    <dgm:pt modelId="{9A55811E-13A2-4E4E-99BB-9DEB98BA4581}" type="parTrans" cxnId="{B37AD8A2-AD97-48F8-852D-4948AEC74EB8}">
      <dgm:prSet/>
      <dgm:spPr/>
      <dgm:t>
        <a:bodyPr/>
        <a:lstStyle/>
        <a:p>
          <a:endParaRPr lang="en-US" b="1"/>
        </a:p>
      </dgm:t>
    </dgm:pt>
    <dgm:pt modelId="{5DED794B-77E4-472B-8F34-F7D81193FD3A}" type="sibTrans" cxnId="{B37AD8A2-AD97-48F8-852D-4948AEC74EB8}">
      <dgm:prSet/>
      <dgm:spPr/>
      <dgm:t>
        <a:bodyPr/>
        <a:lstStyle/>
        <a:p>
          <a:endParaRPr lang="en-US" b="1"/>
        </a:p>
      </dgm:t>
    </dgm:pt>
    <dgm:pt modelId="{F56EBDB0-4BC4-4BD1-B2B5-063F887712E4}" type="pres">
      <dgm:prSet presAssocID="{D85B34A2-B3EF-401B-AF47-1E7B58AF9F1B}" presName="Name0" presStyleCnt="0">
        <dgm:presLayoutVars>
          <dgm:dir/>
          <dgm:resizeHandles val="exact"/>
        </dgm:presLayoutVars>
      </dgm:prSet>
      <dgm:spPr/>
    </dgm:pt>
    <dgm:pt modelId="{39F1A4AE-4456-424C-84F9-5022AB3BA669}" type="pres">
      <dgm:prSet presAssocID="{D85B34A2-B3EF-401B-AF47-1E7B58AF9F1B}" presName="fgShape" presStyleLbl="fgShp" presStyleIdx="0" presStyleCnt="1"/>
      <dgm:spPr>
        <a:prstGeom prst="rightArrow">
          <a:avLst/>
        </a:prstGeom>
      </dgm:spPr>
    </dgm:pt>
    <dgm:pt modelId="{499D7E5F-C0CF-4865-9669-940F744419B3}" type="pres">
      <dgm:prSet presAssocID="{D85B34A2-B3EF-401B-AF47-1E7B58AF9F1B}" presName="linComp" presStyleCnt="0"/>
      <dgm:spPr/>
    </dgm:pt>
    <dgm:pt modelId="{327BEBBB-2002-44A3-992C-D910ACD0316C}" type="pres">
      <dgm:prSet presAssocID="{7D96262F-2B78-40A1-BA7B-8FBA71D0C97E}" presName="compNode" presStyleCnt="0"/>
      <dgm:spPr/>
    </dgm:pt>
    <dgm:pt modelId="{85CBCE3B-57E1-4830-945C-8469CD04CC74}" type="pres">
      <dgm:prSet presAssocID="{7D96262F-2B78-40A1-BA7B-8FBA71D0C97E}" presName="bkgdShape" presStyleLbl="node1" presStyleIdx="0" presStyleCnt="5"/>
      <dgm:spPr/>
      <dgm:t>
        <a:bodyPr/>
        <a:lstStyle/>
        <a:p>
          <a:endParaRPr lang="en-US"/>
        </a:p>
      </dgm:t>
    </dgm:pt>
    <dgm:pt modelId="{5B576AE8-A1EB-4DFE-8B61-6684F2200744}" type="pres">
      <dgm:prSet presAssocID="{7D96262F-2B78-40A1-BA7B-8FBA71D0C97E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3EECCB-37A5-4ADA-8810-0D1D6F492ED6}" type="pres">
      <dgm:prSet presAssocID="{7D96262F-2B78-40A1-BA7B-8FBA71D0C97E}" presName="invisiNode" presStyleLbl="node1" presStyleIdx="0" presStyleCnt="5"/>
      <dgm:spPr/>
    </dgm:pt>
    <dgm:pt modelId="{BD75D97E-15C2-4817-A845-9727331271DD}" type="pres">
      <dgm:prSet presAssocID="{7D96262F-2B78-40A1-BA7B-8FBA71D0C97E}" presName="imagNode" presStyleLbl="fgImgPlace1" presStyleIdx="0" presStyleCnt="5"/>
      <dgm:spPr/>
    </dgm:pt>
    <dgm:pt modelId="{1D09709A-A9F7-478F-B343-56F7BFC89131}" type="pres">
      <dgm:prSet presAssocID="{B5BFDA5A-DD03-4132-ADF7-4980BAC03C16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E180ACA-F9CA-46BE-BCD3-7B496F93793B}" type="pres">
      <dgm:prSet presAssocID="{24BA5F27-ACC6-4FD8-B69D-645B2F1DAADA}" presName="compNode" presStyleCnt="0"/>
      <dgm:spPr/>
    </dgm:pt>
    <dgm:pt modelId="{18DD5D74-83DF-4C8F-AC5C-8098037FBBA6}" type="pres">
      <dgm:prSet presAssocID="{24BA5F27-ACC6-4FD8-B69D-645B2F1DAADA}" presName="bkgdShape" presStyleLbl="node1" presStyleIdx="1" presStyleCnt="5"/>
      <dgm:spPr/>
      <dgm:t>
        <a:bodyPr/>
        <a:lstStyle/>
        <a:p>
          <a:endParaRPr lang="en-US"/>
        </a:p>
      </dgm:t>
    </dgm:pt>
    <dgm:pt modelId="{0D9C2F3C-BDF3-4499-A987-A8A86172A2B0}" type="pres">
      <dgm:prSet presAssocID="{24BA5F27-ACC6-4FD8-B69D-645B2F1DAADA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083BA5-38F4-4693-981B-E4FFFC307813}" type="pres">
      <dgm:prSet presAssocID="{24BA5F27-ACC6-4FD8-B69D-645B2F1DAADA}" presName="invisiNode" presStyleLbl="node1" presStyleIdx="1" presStyleCnt="5"/>
      <dgm:spPr/>
    </dgm:pt>
    <dgm:pt modelId="{2717C981-C41B-4866-876C-B045591D7980}" type="pres">
      <dgm:prSet presAssocID="{24BA5F27-ACC6-4FD8-B69D-645B2F1DAADA}" presName="imagNode" presStyleLbl="fgImgPlace1" presStyleIdx="1" presStyleCnt="5"/>
      <dgm:spPr/>
    </dgm:pt>
    <dgm:pt modelId="{978FC082-E614-4376-9220-E30E88EA12AB}" type="pres">
      <dgm:prSet presAssocID="{9C206DC6-BF5F-4C96-8066-9C921202C1D6}" presName="sibTrans" presStyleLbl="sibTrans2D1" presStyleIdx="0" presStyleCnt="0"/>
      <dgm:spPr/>
      <dgm:t>
        <a:bodyPr/>
        <a:lstStyle/>
        <a:p>
          <a:endParaRPr lang="en-US"/>
        </a:p>
      </dgm:t>
    </dgm:pt>
    <dgm:pt modelId="{7E321926-6F96-4B8F-BE5A-CEAE9A5C4AA0}" type="pres">
      <dgm:prSet presAssocID="{218CE38D-6F72-451B-8849-A64380006CFD}" presName="compNode" presStyleCnt="0"/>
      <dgm:spPr/>
    </dgm:pt>
    <dgm:pt modelId="{320D4D75-3B37-4A7B-9AC0-D205BD305327}" type="pres">
      <dgm:prSet presAssocID="{218CE38D-6F72-451B-8849-A64380006CFD}" presName="bkgdShape" presStyleLbl="node1" presStyleIdx="2" presStyleCnt="5"/>
      <dgm:spPr/>
      <dgm:t>
        <a:bodyPr/>
        <a:lstStyle/>
        <a:p>
          <a:endParaRPr lang="en-US"/>
        </a:p>
      </dgm:t>
    </dgm:pt>
    <dgm:pt modelId="{2167A69D-05A8-4652-9A50-723BD03AB103}" type="pres">
      <dgm:prSet presAssocID="{218CE38D-6F72-451B-8849-A64380006CFD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591A31-B182-4A17-ACAB-2FDB3A316575}" type="pres">
      <dgm:prSet presAssocID="{218CE38D-6F72-451B-8849-A64380006CFD}" presName="invisiNode" presStyleLbl="node1" presStyleIdx="2" presStyleCnt="5"/>
      <dgm:spPr/>
    </dgm:pt>
    <dgm:pt modelId="{97677133-FDD1-4F32-B04D-114268202FEA}" type="pres">
      <dgm:prSet presAssocID="{218CE38D-6F72-451B-8849-A64380006CFD}" presName="imagNode" presStyleLbl="fgImgPlace1" presStyleIdx="2" presStyleCnt="5"/>
      <dgm:spPr/>
    </dgm:pt>
    <dgm:pt modelId="{ADBD8614-E156-47E9-A2C4-512A4F7D9AA5}" type="pres">
      <dgm:prSet presAssocID="{2E13E66C-DA41-43C4-8F4F-1E7EFCB361ED}" presName="sibTrans" presStyleLbl="sibTrans2D1" presStyleIdx="0" presStyleCnt="0"/>
      <dgm:spPr/>
      <dgm:t>
        <a:bodyPr/>
        <a:lstStyle/>
        <a:p>
          <a:endParaRPr lang="en-US"/>
        </a:p>
      </dgm:t>
    </dgm:pt>
    <dgm:pt modelId="{62D98AD3-E64E-437C-85E0-C58DCB04727C}" type="pres">
      <dgm:prSet presAssocID="{1391C541-2CF5-4993-9FC1-C3159D31E2F1}" presName="compNode" presStyleCnt="0"/>
      <dgm:spPr/>
    </dgm:pt>
    <dgm:pt modelId="{26A75771-9126-4141-A364-DAACEA8F7FDF}" type="pres">
      <dgm:prSet presAssocID="{1391C541-2CF5-4993-9FC1-C3159D31E2F1}" presName="bkgdShape" presStyleLbl="node1" presStyleIdx="3" presStyleCnt="5"/>
      <dgm:spPr/>
      <dgm:t>
        <a:bodyPr/>
        <a:lstStyle/>
        <a:p>
          <a:endParaRPr lang="en-US"/>
        </a:p>
      </dgm:t>
    </dgm:pt>
    <dgm:pt modelId="{C75A6769-CCE1-467F-9D12-4FE5D47EF731}" type="pres">
      <dgm:prSet presAssocID="{1391C541-2CF5-4993-9FC1-C3159D31E2F1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C731D5-E23F-42AF-966F-58DDB0814F59}" type="pres">
      <dgm:prSet presAssocID="{1391C541-2CF5-4993-9FC1-C3159D31E2F1}" presName="invisiNode" presStyleLbl="node1" presStyleIdx="3" presStyleCnt="5"/>
      <dgm:spPr/>
    </dgm:pt>
    <dgm:pt modelId="{FD731D57-9B89-4E31-B294-721709690971}" type="pres">
      <dgm:prSet presAssocID="{1391C541-2CF5-4993-9FC1-C3159D31E2F1}" presName="imagNode" presStyleLbl="fgImgPlace1" presStyleIdx="3" presStyleCnt="5"/>
      <dgm:spPr/>
    </dgm:pt>
    <dgm:pt modelId="{286A06E9-11AC-4A13-9C74-6C5FE694BEFD}" type="pres">
      <dgm:prSet presAssocID="{330AD6E6-297B-4CD3-A18D-FFECC950FE2D}" presName="sibTrans" presStyleLbl="sibTrans2D1" presStyleIdx="0" presStyleCnt="0"/>
      <dgm:spPr/>
      <dgm:t>
        <a:bodyPr/>
        <a:lstStyle/>
        <a:p>
          <a:endParaRPr lang="en-US"/>
        </a:p>
      </dgm:t>
    </dgm:pt>
    <dgm:pt modelId="{AFD9CD24-40AD-4B99-9EBF-7B3FD8C4718E}" type="pres">
      <dgm:prSet presAssocID="{0ABBCEE9-267D-4EAE-86E1-3035A255562F}" presName="compNode" presStyleCnt="0"/>
      <dgm:spPr/>
    </dgm:pt>
    <dgm:pt modelId="{EFC53196-AAC0-46D4-AC00-50312859C37B}" type="pres">
      <dgm:prSet presAssocID="{0ABBCEE9-267D-4EAE-86E1-3035A255562F}" presName="bkgdShape" presStyleLbl="node1" presStyleIdx="4" presStyleCnt="5"/>
      <dgm:spPr/>
      <dgm:t>
        <a:bodyPr/>
        <a:lstStyle/>
        <a:p>
          <a:endParaRPr lang="en-US"/>
        </a:p>
      </dgm:t>
    </dgm:pt>
    <dgm:pt modelId="{5F91049F-1B2B-4E09-8F3F-3BFFEA377392}" type="pres">
      <dgm:prSet presAssocID="{0ABBCEE9-267D-4EAE-86E1-3035A255562F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547B7-8AF2-4D7F-989E-3847DE405E6B}" type="pres">
      <dgm:prSet presAssocID="{0ABBCEE9-267D-4EAE-86E1-3035A255562F}" presName="invisiNode" presStyleLbl="node1" presStyleIdx="4" presStyleCnt="5"/>
      <dgm:spPr/>
    </dgm:pt>
    <dgm:pt modelId="{EC7D84D6-312A-42FB-BDF0-E6F7E6981A89}" type="pres">
      <dgm:prSet presAssocID="{0ABBCEE9-267D-4EAE-86E1-3035A255562F}" presName="imagNode" presStyleLbl="fgImgPlace1" presStyleIdx="4" presStyleCnt="5"/>
      <dgm:spPr/>
    </dgm:pt>
  </dgm:ptLst>
  <dgm:cxnLst>
    <dgm:cxn modelId="{6D6C9C89-DFC0-4381-B2E8-5AAD6D2657D2}" type="presOf" srcId="{24BA5F27-ACC6-4FD8-B69D-645B2F1DAADA}" destId="{18DD5D74-83DF-4C8F-AC5C-8098037FBBA6}" srcOrd="0" destOrd="0" presId="urn:microsoft.com/office/officeart/2005/8/layout/hList7"/>
    <dgm:cxn modelId="{7E961D9B-FB1A-4C9F-B344-05364E56B673}" type="presOf" srcId="{2E13E66C-DA41-43C4-8F4F-1E7EFCB361ED}" destId="{ADBD8614-E156-47E9-A2C4-512A4F7D9AA5}" srcOrd="0" destOrd="0" presId="urn:microsoft.com/office/officeart/2005/8/layout/hList7"/>
    <dgm:cxn modelId="{1C857694-A0FC-4EB8-BACD-8CC90A14AED1}" type="presOf" srcId="{218CE38D-6F72-451B-8849-A64380006CFD}" destId="{2167A69D-05A8-4652-9A50-723BD03AB103}" srcOrd="1" destOrd="0" presId="urn:microsoft.com/office/officeart/2005/8/layout/hList7"/>
    <dgm:cxn modelId="{DCCE5DA3-89BF-434B-8410-6474A37541FB}" type="presOf" srcId="{7D96262F-2B78-40A1-BA7B-8FBA71D0C97E}" destId="{85CBCE3B-57E1-4830-945C-8469CD04CC74}" srcOrd="0" destOrd="0" presId="urn:microsoft.com/office/officeart/2005/8/layout/hList7"/>
    <dgm:cxn modelId="{D382CC7A-730D-4ACE-B20E-1766FC01C0A3}" type="presOf" srcId="{330AD6E6-297B-4CD3-A18D-FFECC950FE2D}" destId="{286A06E9-11AC-4A13-9C74-6C5FE694BEFD}" srcOrd="0" destOrd="0" presId="urn:microsoft.com/office/officeart/2005/8/layout/hList7"/>
    <dgm:cxn modelId="{0CFA6959-4591-4B88-9160-A700AFED1E9B}" type="presOf" srcId="{24BA5F27-ACC6-4FD8-B69D-645B2F1DAADA}" destId="{0D9C2F3C-BDF3-4499-A987-A8A86172A2B0}" srcOrd="1" destOrd="0" presId="urn:microsoft.com/office/officeart/2005/8/layout/hList7"/>
    <dgm:cxn modelId="{A4E79676-0A3F-455C-B293-3FEC4B66E27D}" type="presOf" srcId="{0ABBCEE9-267D-4EAE-86E1-3035A255562F}" destId="{5F91049F-1B2B-4E09-8F3F-3BFFEA377392}" srcOrd="1" destOrd="0" presId="urn:microsoft.com/office/officeart/2005/8/layout/hList7"/>
    <dgm:cxn modelId="{FFD83CB6-AB4F-4864-9571-70202B837EBC}" srcId="{D85B34A2-B3EF-401B-AF47-1E7B58AF9F1B}" destId="{7D96262F-2B78-40A1-BA7B-8FBA71D0C97E}" srcOrd="0" destOrd="0" parTransId="{1523538F-E09A-49BA-8D2B-2BFA669E61E5}" sibTransId="{B5BFDA5A-DD03-4132-ADF7-4980BAC03C16}"/>
    <dgm:cxn modelId="{462DD2DB-0F36-490E-B689-75C9E9BE4E37}" type="presOf" srcId="{B5BFDA5A-DD03-4132-ADF7-4980BAC03C16}" destId="{1D09709A-A9F7-478F-B343-56F7BFC89131}" srcOrd="0" destOrd="0" presId="urn:microsoft.com/office/officeart/2005/8/layout/hList7"/>
    <dgm:cxn modelId="{B37AD8A2-AD97-48F8-852D-4948AEC74EB8}" srcId="{D85B34A2-B3EF-401B-AF47-1E7B58AF9F1B}" destId="{0ABBCEE9-267D-4EAE-86E1-3035A255562F}" srcOrd="4" destOrd="0" parTransId="{9A55811E-13A2-4E4E-99BB-9DEB98BA4581}" sibTransId="{5DED794B-77E4-472B-8F34-F7D81193FD3A}"/>
    <dgm:cxn modelId="{0B409DCB-2A1E-48F5-98FD-C5361935C23D}" type="presOf" srcId="{1391C541-2CF5-4993-9FC1-C3159D31E2F1}" destId="{26A75771-9126-4141-A364-DAACEA8F7FDF}" srcOrd="0" destOrd="0" presId="urn:microsoft.com/office/officeart/2005/8/layout/hList7"/>
    <dgm:cxn modelId="{38D33351-2512-46CC-B0B2-8BD75336EF71}" srcId="{D85B34A2-B3EF-401B-AF47-1E7B58AF9F1B}" destId="{24BA5F27-ACC6-4FD8-B69D-645B2F1DAADA}" srcOrd="1" destOrd="0" parTransId="{1255F421-E6FF-43AB-AE4A-06C5682BAE8A}" sibTransId="{9C206DC6-BF5F-4C96-8066-9C921202C1D6}"/>
    <dgm:cxn modelId="{32F02634-6057-4F96-B447-5674665905E3}" type="presOf" srcId="{7D96262F-2B78-40A1-BA7B-8FBA71D0C97E}" destId="{5B576AE8-A1EB-4DFE-8B61-6684F2200744}" srcOrd="1" destOrd="0" presId="urn:microsoft.com/office/officeart/2005/8/layout/hList7"/>
    <dgm:cxn modelId="{B79A5F57-097F-47C9-A2DE-3FCE0D0EC9AB}" type="presOf" srcId="{0ABBCEE9-267D-4EAE-86E1-3035A255562F}" destId="{EFC53196-AAC0-46D4-AC00-50312859C37B}" srcOrd="0" destOrd="0" presId="urn:microsoft.com/office/officeart/2005/8/layout/hList7"/>
    <dgm:cxn modelId="{4BD03384-AC8B-444F-9C18-4619F23EF54E}" type="presOf" srcId="{1391C541-2CF5-4993-9FC1-C3159D31E2F1}" destId="{C75A6769-CCE1-467F-9D12-4FE5D47EF731}" srcOrd="1" destOrd="0" presId="urn:microsoft.com/office/officeart/2005/8/layout/hList7"/>
    <dgm:cxn modelId="{152E6D31-A7B6-4061-8248-7B8B4FD8B828}" type="presOf" srcId="{D85B34A2-B3EF-401B-AF47-1E7B58AF9F1B}" destId="{F56EBDB0-4BC4-4BD1-B2B5-063F887712E4}" srcOrd="0" destOrd="0" presId="urn:microsoft.com/office/officeart/2005/8/layout/hList7"/>
    <dgm:cxn modelId="{65102B2D-D420-43C9-BB42-AF4FBE5054B3}" srcId="{D85B34A2-B3EF-401B-AF47-1E7B58AF9F1B}" destId="{1391C541-2CF5-4993-9FC1-C3159D31E2F1}" srcOrd="3" destOrd="0" parTransId="{854677A1-46EF-4A63-B623-4FCC7504DA20}" sibTransId="{330AD6E6-297B-4CD3-A18D-FFECC950FE2D}"/>
    <dgm:cxn modelId="{C9F6381A-8786-4445-86EA-9188B1FD016F}" srcId="{D85B34A2-B3EF-401B-AF47-1E7B58AF9F1B}" destId="{218CE38D-6F72-451B-8849-A64380006CFD}" srcOrd="2" destOrd="0" parTransId="{23F6F10D-D3AF-4083-9CFD-118F84757172}" sibTransId="{2E13E66C-DA41-43C4-8F4F-1E7EFCB361ED}"/>
    <dgm:cxn modelId="{2BD88E2E-535F-489A-AB0B-976F8AF6C3A1}" type="presOf" srcId="{9C206DC6-BF5F-4C96-8066-9C921202C1D6}" destId="{978FC082-E614-4376-9220-E30E88EA12AB}" srcOrd="0" destOrd="0" presId="urn:microsoft.com/office/officeart/2005/8/layout/hList7"/>
    <dgm:cxn modelId="{310AA218-E752-42C2-8D27-D2E662B3774E}" type="presOf" srcId="{218CE38D-6F72-451B-8849-A64380006CFD}" destId="{320D4D75-3B37-4A7B-9AC0-D205BD305327}" srcOrd="0" destOrd="0" presId="urn:microsoft.com/office/officeart/2005/8/layout/hList7"/>
    <dgm:cxn modelId="{2F448EE0-A20A-45A0-A176-3101D229A3B7}" type="presParOf" srcId="{F56EBDB0-4BC4-4BD1-B2B5-063F887712E4}" destId="{39F1A4AE-4456-424C-84F9-5022AB3BA669}" srcOrd="0" destOrd="0" presId="urn:microsoft.com/office/officeart/2005/8/layout/hList7"/>
    <dgm:cxn modelId="{235BB5A3-1561-40C6-B11B-108D7E71B527}" type="presParOf" srcId="{F56EBDB0-4BC4-4BD1-B2B5-063F887712E4}" destId="{499D7E5F-C0CF-4865-9669-940F744419B3}" srcOrd="1" destOrd="0" presId="urn:microsoft.com/office/officeart/2005/8/layout/hList7"/>
    <dgm:cxn modelId="{1C32430D-C07D-4CBC-8A44-287CE7B21293}" type="presParOf" srcId="{499D7E5F-C0CF-4865-9669-940F744419B3}" destId="{327BEBBB-2002-44A3-992C-D910ACD0316C}" srcOrd="0" destOrd="0" presId="urn:microsoft.com/office/officeart/2005/8/layout/hList7"/>
    <dgm:cxn modelId="{FDB4E360-998B-4CB5-944A-037E9A9B77EB}" type="presParOf" srcId="{327BEBBB-2002-44A3-992C-D910ACD0316C}" destId="{85CBCE3B-57E1-4830-945C-8469CD04CC74}" srcOrd="0" destOrd="0" presId="urn:microsoft.com/office/officeart/2005/8/layout/hList7"/>
    <dgm:cxn modelId="{94E1E9ED-C05B-45B0-95DB-8090C7C8A8FE}" type="presParOf" srcId="{327BEBBB-2002-44A3-992C-D910ACD0316C}" destId="{5B576AE8-A1EB-4DFE-8B61-6684F2200744}" srcOrd="1" destOrd="0" presId="urn:microsoft.com/office/officeart/2005/8/layout/hList7"/>
    <dgm:cxn modelId="{A4FCD8D5-2A7E-478D-9A0E-25A73A5DD93A}" type="presParOf" srcId="{327BEBBB-2002-44A3-992C-D910ACD0316C}" destId="{613EECCB-37A5-4ADA-8810-0D1D6F492ED6}" srcOrd="2" destOrd="0" presId="urn:microsoft.com/office/officeart/2005/8/layout/hList7"/>
    <dgm:cxn modelId="{27A930BD-49AC-4E86-8D10-886440404005}" type="presParOf" srcId="{327BEBBB-2002-44A3-992C-D910ACD0316C}" destId="{BD75D97E-15C2-4817-A845-9727331271DD}" srcOrd="3" destOrd="0" presId="urn:microsoft.com/office/officeart/2005/8/layout/hList7"/>
    <dgm:cxn modelId="{1B114383-CF8F-46A9-B05E-856314A74C65}" type="presParOf" srcId="{499D7E5F-C0CF-4865-9669-940F744419B3}" destId="{1D09709A-A9F7-478F-B343-56F7BFC89131}" srcOrd="1" destOrd="0" presId="urn:microsoft.com/office/officeart/2005/8/layout/hList7"/>
    <dgm:cxn modelId="{84074669-B8C8-4DD6-AA44-78FFF65E731C}" type="presParOf" srcId="{499D7E5F-C0CF-4865-9669-940F744419B3}" destId="{4E180ACA-F9CA-46BE-BCD3-7B496F93793B}" srcOrd="2" destOrd="0" presId="urn:microsoft.com/office/officeart/2005/8/layout/hList7"/>
    <dgm:cxn modelId="{92D84BF6-150A-4BFC-BA5C-AD4D4CE8C1F3}" type="presParOf" srcId="{4E180ACA-F9CA-46BE-BCD3-7B496F93793B}" destId="{18DD5D74-83DF-4C8F-AC5C-8098037FBBA6}" srcOrd="0" destOrd="0" presId="urn:microsoft.com/office/officeart/2005/8/layout/hList7"/>
    <dgm:cxn modelId="{46394424-FBA6-4214-8D36-AE92C4FDDAA0}" type="presParOf" srcId="{4E180ACA-F9CA-46BE-BCD3-7B496F93793B}" destId="{0D9C2F3C-BDF3-4499-A987-A8A86172A2B0}" srcOrd="1" destOrd="0" presId="urn:microsoft.com/office/officeart/2005/8/layout/hList7"/>
    <dgm:cxn modelId="{638729E3-5E7D-45C8-AAB8-E01E9E1B5712}" type="presParOf" srcId="{4E180ACA-F9CA-46BE-BCD3-7B496F93793B}" destId="{64083BA5-38F4-4693-981B-E4FFFC307813}" srcOrd="2" destOrd="0" presId="urn:microsoft.com/office/officeart/2005/8/layout/hList7"/>
    <dgm:cxn modelId="{978FBC65-CA14-4ED3-83D5-9E78FB5DB32E}" type="presParOf" srcId="{4E180ACA-F9CA-46BE-BCD3-7B496F93793B}" destId="{2717C981-C41B-4866-876C-B045591D7980}" srcOrd="3" destOrd="0" presId="urn:microsoft.com/office/officeart/2005/8/layout/hList7"/>
    <dgm:cxn modelId="{AD283CBB-43BD-4326-BCF7-1F2255082014}" type="presParOf" srcId="{499D7E5F-C0CF-4865-9669-940F744419B3}" destId="{978FC082-E614-4376-9220-E30E88EA12AB}" srcOrd="3" destOrd="0" presId="urn:microsoft.com/office/officeart/2005/8/layout/hList7"/>
    <dgm:cxn modelId="{C5B71E9E-FE54-4DC3-BED2-C970352B9A69}" type="presParOf" srcId="{499D7E5F-C0CF-4865-9669-940F744419B3}" destId="{7E321926-6F96-4B8F-BE5A-CEAE9A5C4AA0}" srcOrd="4" destOrd="0" presId="urn:microsoft.com/office/officeart/2005/8/layout/hList7"/>
    <dgm:cxn modelId="{4B58AFC5-0B3E-4D23-B591-5DA03D73589C}" type="presParOf" srcId="{7E321926-6F96-4B8F-BE5A-CEAE9A5C4AA0}" destId="{320D4D75-3B37-4A7B-9AC0-D205BD305327}" srcOrd="0" destOrd="0" presId="urn:microsoft.com/office/officeart/2005/8/layout/hList7"/>
    <dgm:cxn modelId="{F515C65B-755D-49D6-B89F-3ADD7710ED44}" type="presParOf" srcId="{7E321926-6F96-4B8F-BE5A-CEAE9A5C4AA0}" destId="{2167A69D-05A8-4652-9A50-723BD03AB103}" srcOrd="1" destOrd="0" presId="urn:microsoft.com/office/officeart/2005/8/layout/hList7"/>
    <dgm:cxn modelId="{2A1970E5-0656-4150-BE5B-80867D0E8FC7}" type="presParOf" srcId="{7E321926-6F96-4B8F-BE5A-CEAE9A5C4AA0}" destId="{52591A31-B182-4A17-ACAB-2FDB3A316575}" srcOrd="2" destOrd="0" presId="urn:microsoft.com/office/officeart/2005/8/layout/hList7"/>
    <dgm:cxn modelId="{6B11D0A5-FEE4-4062-B8BF-228BABA7BCAA}" type="presParOf" srcId="{7E321926-6F96-4B8F-BE5A-CEAE9A5C4AA0}" destId="{97677133-FDD1-4F32-B04D-114268202FEA}" srcOrd="3" destOrd="0" presId="urn:microsoft.com/office/officeart/2005/8/layout/hList7"/>
    <dgm:cxn modelId="{9D846CB3-E23B-4ADE-BEC4-AABA5A3979CC}" type="presParOf" srcId="{499D7E5F-C0CF-4865-9669-940F744419B3}" destId="{ADBD8614-E156-47E9-A2C4-512A4F7D9AA5}" srcOrd="5" destOrd="0" presId="urn:microsoft.com/office/officeart/2005/8/layout/hList7"/>
    <dgm:cxn modelId="{76DC47FD-BD8C-4332-B0ED-B4A96E424380}" type="presParOf" srcId="{499D7E5F-C0CF-4865-9669-940F744419B3}" destId="{62D98AD3-E64E-437C-85E0-C58DCB04727C}" srcOrd="6" destOrd="0" presId="urn:microsoft.com/office/officeart/2005/8/layout/hList7"/>
    <dgm:cxn modelId="{26E8CD3E-F8D7-4C7F-B6E9-4393B2CD5D36}" type="presParOf" srcId="{62D98AD3-E64E-437C-85E0-C58DCB04727C}" destId="{26A75771-9126-4141-A364-DAACEA8F7FDF}" srcOrd="0" destOrd="0" presId="urn:microsoft.com/office/officeart/2005/8/layout/hList7"/>
    <dgm:cxn modelId="{0C598FD6-90B8-42C5-8910-0CBE9CA9E2C1}" type="presParOf" srcId="{62D98AD3-E64E-437C-85E0-C58DCB04727C}" destId="{C75A6769-CCE1-467F-9D12-4FE5D47EF731}" srcOrd="1" destOrd="0" presId="urn:microsoft.com/office/officeart/2005/8/layout/hList7"/>
    <dgm:cxn modelId="{0765D595-28B4-44F9-B7D7-B6A01CDA0CAB}" type="presParOf" srcId="{62D98AD3-E64E-437C-85E0-C58DCB04727C}" destId="{85C731D5-E23F-42AF-966F-58DDB0814F59}" srcOrd="2" destOrd="0" presId="urn:microsoft.com/office/officeart/2005/8/layout/hList7"/>
    <dgm:cxn modelId="{A0DFF9ED-0685-4021-A965-53EE23118A0A}" type="presParOf" srcId="{62D98AD3-E64E-437C-85E0-C58DCB04727C}" destId="{FD731D57-9B89-4E31-B294-721709690971}" srcOrd="3" destOrd="0" presId="urn:microsoft.com/office/officeart/2005/8/layout/hList7"/>
    <dgm:cxn modelId="{A2220C08-7508-465B-92BF-C6FA8341267C}" type="presParOf" srcId="{499D7E5F-C0CF-4865-9669-940F744419B3}" destId="{286A06E9-11AC-4A13-9C74-6C5FE694BEFD}" srcOrd="7" destOrd="0" presId="urn:microsoft.com/office/officeart/2005/8/layout/hList7"/>
    <dgm:cxn modelId="{CA7AA2F5-55E0-4E23-8929-72D3AC18E3B3}" type="presParOf" srcId="{499D7E5F-C0CF-4865-9669-940F744419B3}" destId="{AFD9CD24-40AD-4B99-9EBF-7B3FD8C4718E}" srcOrd="8" destOrd="0" presId="urn:microsoft.com/office/officeart/2005/8/layout/hList7"/>
    <dgm:cxn modelId="{6891E738-0A0D-436C-B178-ADF962DC8A7A}" type="presParOf" srcId="{AFD9CD24-40AD-4B99-9EBF-7B3FD8C4718E}" destId="{EFC53196-AAC0-46D4-AC00-50312859C37B}" srcOrd="0" destOrd="0" presId="urn:microsoft.com/office/officeart/2005/8/layout/hList7"/>
    <dgm:cxn modelId="{E8DF5FE6-03CA-4941-B4AE-F5AF69CC150E}" type="presParOf" srcId="{AFD9CD24-40AD-4B99-9EBF-7B3FD8C4718E}" destId="{5F91049F-1B2B-4E09-8F3F-3BFFEA377392}" srcOrd="1" destOrd="0" presId="urn:microsoft.com/office/officeart/2005/8/layout/hList7"/>
    <dgm:cxn modelId="{B173A366-3601-4CF4-9423-BB26893641BA}" type="presParOf" srcId="{AFD9CD24-40AD-4B99-9EBF-7B3FD8C4718E}" destId="{ECF547B7-8AF2-4D7F-989E-3847DE405E6B}" srcOrd="2" destOrd="0" presId="urn:microsoft.com/office/officeart/2005/8/layout/hList7"/>
    <dgm:cxn modelId="{FFB75844-C09F-439A-9CE6-1ACA5ACE8BDD}" type="presParOf" srcId="{AFD9CD24-40AD-4B99-9EBF-7B3FD8C4718E}" destId="{EC7D84D6-312A-42FB-BDF0-E6F7E6981A89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CBCE3B-57E1-4830-945C-8469CD04CC74}">
      <dsp:nvSpPr>
        <dsp:cNvPr id="0" name=""/>
        <dsp:cNvSpPr/>
      </dsp:nvSpPr>
      <dsp:spPr>
        <a:xfrm>
          <a:off x="0" y="0"/>
          <a:ext cx="1609204" cy="4876800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Unit 0: </a:t>
          </a:r>
          <a:endParaRPr lang="en-US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What </a:t>
          </a:r>
          <a:r>
            <a:rPr lang="en-US" sz="1600" b="1" kern="1200" dirty="0"/>
            <a:t>is Literacy?</a:t>
          </a:r>
        </a:p>
      </dsp:txBody>
      <dsp:txXfrm>
        <a:off x="0" y="1950720"/>
        <a:ext cx="1609204" cy="1950720"/>
      </dsp:txXfrm>
    </dsp:sp>
    <dsp:sp modelId="{BD75D97E-15C2-4817-A845-9727331271DD}">
      <dsp:nvSpPr>
        <dsp:cNvPr id="0" name=""/>
        <dsp:cNvSpPr/>
      </dsp:nvSpPr>
      <dsp:spPr>
        <a:xfrm>
          <a:off x="48276" y="292608"/>
          <a:ext cx="1512651" cy="1623974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DD5D74-83DF-4C8F-AC5C-8098037FBBA6}">
      <dsp:nvSpPr>
        <dsp:cNvPr id="0" name=""/>
        <dsp:cNvSpPr/>
      </dsp:nvSpPr>
      <dsp:spPr>
        <a:xfrm>
          <a:off x="1657480" y="0"/>
          <a:ext cx="1609204" cy="487680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Unit 1</a:t>
          </a:r>
          <a:r>
            <a:rPr lang="en-US" sz="1600" b="1" kern="1200" dirty="0" smtClean="0"/>
            <a:t>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 </a:t>
          </a:r>
          <a:r>
            <a:rPr lang="en-US" sz="1600" b="1" kern="1200" dirty="0"/>
            <a:t>Persuasive Communication</a:t>
          </a:r>
        </a:p>
      </dsp:txBody>
      <dsp:txXfrm>
        <a:off x="1657480" y="1950720"/>
        <a:ext cx="1609204" cy="1950720"/>
      </dsp:txXfrm>
    </dsp:sp>
    <dsp:sp modelId="{2717C981-C41B-4866-876C-B045591D7980}">
      <dsp:nvSpPr>
        <dsp:cNvPr id="0" name=""/>
        <dsp:cNvSpPr/>
      </dsp:nvSpPr>
      <dsp:spPr>
        <a:xfrm>
          <a:off x="1705756" y="292608"/>
          <a:ext cx="1512651" cy="1623974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0D4D75-3B37-4A7B-9AC0-D205BD305327}">
      <dsp:nvSpPr>
        <dsp:cNvPr id="0" name=""/>
        <dsp:cNvSpPr/>
      </dsp:nvSpPr>
      <dsp:spPr>
        <a:xfrm>
          <a:off x="3314960" y="0"/>
          <a:ext cx="1609204" cy="4876800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Unit 2: </a:t>
          </a:r>
          <a:endParaRPr lang="en-US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Expository </a:t>
          </a:r>
          <a:r>
            <a:rPr lang="en-US" sz="1600" b="1" kern="1200" dirty="0"/>
            <a:t>Communication</a:t>
          </a:r>
        </a:p>
      </dsp:txBody>
      <dsp:txXfrm>
        <a:off x="3314960" y="1950720"/>
        <a:ext cx="1609204" cy="1950720"/>
      </dsp:txXfrm>
    </dsp:sp>
    <dsp:sp modelId="{97677133-FDD1-4F32-B04D-114268202FEA}">
      <dsp:nvSpPr>
        <dsp:cNvPr id="0" name=""/>
        <dsp:cNvSpPr/>
      </dsp:nvSpPr>
      <dsp:spPr>
        <a:xfrm>
          <a:off x="3363236" y="292608"/>
          <a:ext cx="1512651" cy="1623974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A75771-9126-4141-A364-DAACEA8F7FDF}">
      <dsp:nvSpPr>
        <dsp:cNvPr id="0" name=""/>
        <dsp:cNvSpPr/>
      </dsp:nvSpPr>
      <dsp:spPr>
        <a:xfrm>
          <a:off x="4972440" y="0"/>
          <a:ext cx="1609204" cy="48768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Unit 3: </a:t>
          </a:r>
          <a:endParaRPr lang="en-US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Technology </a:t>
          </a:r>
          <a:r>
            <a:rPr lang="en-US" sz="1600" b="1" kern="1200" dirty="0"/>
            <a:t>&amp; Communication</a:t>
          </a:r>
        </a:p>
      </dsp:txBody>
      <dsp:txXfrm>
        <a:off x="4972440" y="1950720"/>
        <a:ext cx="1609204" cy="1950720"/>
      </dsp:txXfrm>
    </dsp:sp>
    <dsp:sp modelId="{FD731D57-9B89-4E31-B294-721709690971}">
      <dsp:nvSpPr>
        <dsp:cNvPr id="0" name=""/>
        <dsp:cNvSpPr/>
      </dsp:nvSpPr>
      <dsp:spPr>
        <a:xfrm>
          <a:off x="5020716" y="292608"/>
          <a:ext cx="1512651" cy="1623974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C53196-AAC0-46D4-AC00-50312859C37B}">
      <dsp:nvSpPr>
        <dsp:cNvPr id="0" name=""/>
        <dsp:cNvSpPr/>
      </dsp:nvSpPr>
      <dsp:spPr>
        <a:xfrm>
          <a:off x="6629920" y="0"/>
          <a:ext cx="1609204" cy="487680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Unit 4: </a:t>
          </a:r>
          <a:endParaRPr lang="en-US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Research </a:t>
          </a:r>
          <a:r>
            <a:rPr lang="en-US" sz="1600" b="1" kern="1200" dirty="0"/>
            <a:t>&amp; Synthesis</a:t>
          </a:r>
        </a:p>
      </dsp:txBody>
      <dsp:txXfrm>
        <a:off x="6629920" y="1950720"/>
        <a:ext cx="1609204" cy="1950720"/>
      </dsp:txXfrm>
    </dsp:sp>
    <dsp:sp modelId="{EC7D84D6-312A-42FB-BDF0-E6F7E6981A89}">
      <dsp:nvSpPr>
        <dsp:cNvPr id="0" name=""/>
        <dsp:cNvSpPr/>
      </dsp:nvSpPr>
      <dsp:spPr>
        <a:xfrm>
          <a:off x="6678197" y="292608"/>
          <a:ext cx="1512651" cy="1623974"/>
        </a:xfrm>
        <a:prstGeom prst="ellipse">
          <a:avLst/>
        </a:prstGeom>
        <a:solidFill>
          <a:schemeClr val="accent6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F1A4AE-4456-424C-84F9-5022AB3BA669}">
      <dsp:nvSpPr>
        <dsp:cNvPr id="0" name=""/>
        <dsp:cNvSpPr/>
      </dsp:nvSpPr>
      <dsp:spPr>
        <a:xfrm>
          <a:off x="329565" y="3901440"/>
          <a:ext cx="7579995" cy="73152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936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472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128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36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138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446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59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03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177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25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83FDD-C3EF-42CD-8382-027B1CE4F5C4}" type="datetimeFigureOut">
              <a:rPr lang="en-US" smtClean="0"/>
              <a:t>4/3/2012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FBBAA-FBB4-4F76-9A53-7CE451953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859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diagramLayout" Target="../diagrams/layout1.xml"/><Relationship Id="rId7" Type="http://schemas.openxmlformats.org/officeDocument/2006/relationships/image" Target="../media/image1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image" Target="../media/image5.WMF"/><Relationship Id="rId5" Type="http://schemas.openxmlformats.org/officeDocument/2006/relationships/diagramColors" Target="../diagrams/colors1.xml"/><Relationship Id="rId10" Type="http://schemas.openxmlformats.org/officeDocument/2006/relationships/image" Target="../media/image4.WMF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639230813"/>
              </p:ext>
            </p:extLst>
          </p:nvPr>
        </p:nvGraphicFramePr>
        <p:xfrm>
          <a:off x="457200" y="990600"/>
          <a:ext cx="8239125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15716"/>
            <a:ext cx="838200" cy="129540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568116"/>
            <a:ext cx="1143000" cy="1022684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442987"/>
            <a:ext cx="942173" cy="1272941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442986"/>
            <a:ext cx="914400" cy="1268129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1519187"/>
            <a:ext cx="1143000" cy="99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91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30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TUHSD #214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Carmody</dc:creator>
  <cp:lastModifiedBy>Susan Carmody</cp:lastModifiedBy>
  <cp:revision>2</cp:revision>
  <dcterms:created xsi:type="dcterms:W3CDTF">2012-04-03T18:29:29Z</dcterms:created>
  <dcterms:modified xsi:type="dcterms:W3CDTF">2012-04-03T18:42:27Z</dcterms:modified>
</cp:coreProperties>
</file>